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1194" r:id="rId2"/>
    <p:sldId id="1196" r:id="rId3"/>
    <p:sldId id="1221" r:id="rId4"/>
    <p:sldId id="1195" r:id="rId5"/>
    <p:sldId id="1203" r:id="rId6"/>
    <p:sldId id="1197" r:id="rId7"/>
    <p:sldId id="1216" r:id="rId8"/>
    <p:sldId id="1217" r:id="rId9"/>
    <p:sldId id="1202" r:id="rId10"/>
    <p:sldId id="1211" r:id="rId11"/>
    <p:sldId id="1222" r:id="rId12"/>
    <p:sldId id="1218" r:id="rId13"/>
    <p:sldId id="1201" r:id="rId14"/>
    <p:sldId id="1219" r:id="rId15"/>
    <p:sldId id="1199" r:id="rId16"/>
    <p:sldId id="1220" r:id="rId17"/>
    <p:sldId id="1209" r:id="rId18"/>
    <p:sldId id="121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F5EC9-537A-4F34-A1F0-420F322E5F8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1647-0446-44D8-9718-A05BFE9C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54A378-4D80-4113-85D6-50030B2CD0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3738"/>
            <a:ext cx="4611688" cy="34607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85800" y="4387137"/>
            <a:ext cx="5486400" cy="415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43" tIns="45971" rIns="91943" bIns="45971"/>
          <a:lstStyle/>
          <a:p>
            <a:pPr>
              <a:spcBef>
                <a:spcPct val="300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19462" name="Date Placeholder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75E14396-6540-4008-A0A8-84EB89DF7A35}" type="datetime1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2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0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83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3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6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11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4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5A2BBF-8E74-4975-AFAF-7433F0A2D1A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75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am@hoa-administrators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eclickfix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oah.bleicher@capitalhomes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24128" y="623571"/>
            <a:ext cx="7695743" cy="352388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4400" dirty="0"/>
              <a:t> </a:t>
            </a:r>
            <a:br>
              <a:rPr lang="en-US" sz="4400" dirty="0"/>
            </a:br>
            <a:r>
              <a:rPr lang="en-US" sz="6600" dirty="0"/>
              <a:t>The Reserve at Bradford Park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Homeowners’ Association </a:t>
            </a:r>
            <a:br>
              <a:rPr lang="en-US" sz="4400" dirty="0"/>
            </a:br>
            <a:r>
              <a:rPr lang="en-US" sz="4400" dirty="0"/>
              <a:t>2020 Annual Meeting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4550" y="5295900"/>
            <a:ext cx="22415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ct val="15000"/>
              </a:spcAft>
              <a:buClr>
                <a:schemeClr val="tx1"/>
              </a:buClr>
              <a:buFont typeface="Times" pitchFamily="18" charset="0"/>
              <a:buNone/>
              <a:tabLst>
                <a:tab pos="914400" algn="l"/>
                <a:tab pos="7315200" algn="r"/>
              </a:tabLst>
            </a:pPr>
            <a:r>
              <a:rPr lang="en-US" b="1" dirty="0"/>
              <a:t>June 24, 2020</a:t>
            </a:r>
          </a:p>
        </p:txBody>
      </p:sp>
    </p:spTree>
  </p:cSld>
  <p:clrMapOvr>
    <a:masterClrMapping/>
  </p:clrMapOvr>
  <p:transition advTm="133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Scope of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Common Covenant Violations &amp; Topics include: 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Trailers / Boats / RVs parked in driveway for extended period</a:t>
            </a:r>
          </a:p>
          <a:p>
            <a:pPr marL="1581165" lvl="3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These items can be parked on property for a                24-hour period except as may be designated               by the Association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Yard Maintenance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Stationary Vehicles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Parking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800" dirty="0"/>
              <a:t>Fences / Sheds / Pools Applications &amp; Approvals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3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506070"/>
          </a:xfrm>
        </p:spPr>
        <p:txBody>
          <a:bodyPr/>
          <a:lstStyle/>
          <a:p>
            <a:r>
              <a:rPr lang="en-US" sz="2400" dirty="0"/>
              <a:t>Within Scope of Board – Detailed (Article VIII)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2" y="1091953"/>
            <a:ext cx="3946160" cy="54432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114" y="1091953"/>
            <a:ext cx="3781799" cy="544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7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Scope of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Common Issues NOT covered by HOA Board Covenants: 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Speeding vehicles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Construction traffic/parking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Neighborhood roads and road maintenance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Police or Legal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2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F75C-712A-4E29-900E-E379B448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Covenant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3591-24E9-4D31-8A3E-ABC51874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28750"/>
            <a:ext cx="8524875" cy="5219699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HOA Administrators performs MONTHLY neighborhood inspections looking for Covenant violations. 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They are also who you should contact should you wish to report a potential Covenant Violation (</a:t>
            </a:r>
            <a:r>
              <a:rPr lang="en-US" sz="24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sam@hoa-administrators.com</a:t>
            </a:r>
            <a:r>
              <a:rPr lang="en-US" sz="2400" dirty="0"/>
              <a:t>)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A list of the Bradford Park Covenants can be found in the CCRs on the Bradford Park HOA Website (</a:t>
            </a:r>
            <a:r>
              <a:rPr lang="en-US" sz="2400" dirty="0">
                <a:solidFill>
                  <a:srgbClr val="FFC000"/>
                </a:solidFill>
              </a:rPr>
              <a:t>www.ReserveAtBradfordParkHOA.com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0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Construction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/>
          </a:bodyPr>
          <a:lstStyle/>
          <a:p>
            <a:r>
              <a:rPr lang="en-US" sz="2400" dirty="0"/>
              <a:t>Construction Traffic / Trash / Parking</a:t>
            </a:r>
          </a:p>
          <a:p>
            <a:r>
              <a:rPr lang="en-US" sz="2400" dirty="0"/>
              <a:t>Street lights turnover to City of BA 1-20 after 75% buildout</a:t>
            </a:r>
          </a:p>
          <a:p>
            <a:r>
              <a:rPr lang="en-US" sz="2400" dirty="0"/>
              <a:t>Streets, Water, Sewer all Public Infrastructure City of BA</a:t>
            </a:r>
          </a:p>
          <a:p>
            <a:r>
              <a:rPr lang="en-US" sz="24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https://seeclickfix.com/</a:t>
            </a:r>
            <a:endParaRPr lang="en-US" sz="24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7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74330" cy="929042"/>
          </a:xfrm>
        </p:spPr>
        <p:txBody>
          <a:bodyPr/>
          <a:lstStyle/>
          <a:p>
            <a:r>
              <a:rPr lang="en-US" sz="3600" dirty="0"/>
              <a:t>2020-2021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524000"/>
            <a:ext cx="7944914" cy="47244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Continued Development of Bradford Park 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HOA Handover from Capital Homes to Volunteer Group of Homeowners 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Architectural Committee Reviews &amp; Approvals</a:t>
            </a:r>
          </a:p>
          <a:p>
            <a:pPr marL="630238" lvl="1">
              <a:lnSpc>
                <a:spcPct val="110000"/>
              </a:lnSpc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NOTE: All exterior homeowner projects (fences, sheds, pools, etc) must obtain Architectural Committee approval prior to starting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Upgraded Website &amp; Administration (</a:t>
            </a:r>
            <a:r>
              <a:rPr lang="en-US" sz="2400" dirty="0">
                <a:solidFill>
                  <a:srgbClr val="FFC000"/>
                </a:solidFill>
              </a:rPr>
              <a:t>www.ReserveAtBradfordParkHOA.com</a:t>
            </a:r>
            <a:r>
              <a:rPr lang="en-US" sz="2400" b="1" dirty="0"/>
              <a:t>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11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HOA Handover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There are less than 10 lots remaining for sale</a:t>
            </a:r>
          </a:p>
          <a:p>
            <a:r>
              <a:rPr lang="en-US" sz="2400" dirty="0"/>
              <a:t>Once the final home is built and </a:t>
            </a:r>
            <a:r>
              <a:rPr lang="en-US" sz="2400" u="sng" dirty="0"/>
              <a:t>closed</a:t>
            </a:r>
            <a:r>
              <a:rPr lang="en-US" sz="2400" dirty="0"/>
              <a:t>, Capital Homes will transfer responsibility and administration of the HOA Board to a group of Homeowners</a:t>
            </a:r>
          </a:p>
          <a:p>
            <a:r>
              <a:rPr lang="en-US" sz="2400" dirty="0"/>
              <a:t>All HOA funds, communications, website administration, etc will then be the responsibility of this new HOA Board (estimated handover in Summer 2021)</a:t>
            </a:r>
          </a:p>
          <a:p>
            <a:r>
              <a:rPr lang="en-US" sz="2400" dirty="0"/>
              <a:t>Are you interested in joining the HOA Board? </a:t>
            </a:r>
          </a:p>
          <a:p>
            <a:pPr lvl="1"/>
            <a:r>
              <a:rPr lang="en-US" sz="2200" dirty="0"/>
              <a:t>If so, please contact Noah Bleicher (</a:t>
            </a:r>
            <a:r>
              <a:rPr lang="en-US" sz="22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noah.bleicher@capitalhomes.com</a:t>
            </a:r>
            <a:r>
              <a:rPr lang="en-US" sz="2200" dirty="0"/>
              <a:t>) and he will reach out as this transition approaches</a:t>
            </a:r>
          </a:p>
        </p:txBody>
      </p:sp>
    </p:spTree>
    <p:extLst>
      <p:ext uri="{BB962C8B-B14F-4D97-AF65-F5344CB8AC3E}">
        <p14:creationId xmlns:p14="http://schemas.microsoft.com/office/powerpoint/2010/main" val="142113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701F-1C40-4F04-94B7-FBC05F9A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310" y="2216671"/>
            <a:ext cx="7055380" cy="1400530"/>
          </a:xfrm>
        </p:spPr>
        <p:txBody>
          <a:bodyPr/>
          <a:lstStyle/>
          <a:p>
            <a:pPr algn="ctr"/>
            <a:r>
              <a:rPr lang="en-US" dirty="0"/>
              <a:t>Questions from Homeowners</a:t>
            </a:r>
          </a:p>
        </p:txBody>
      </p:sp>
    </p:spTree>
    <p:extLst>
      <p:ext uri="{BB962C8B-B14F-4D97-AF65-F5344CB8AC3E}">
        <p14:creationId xmlns:p14="http://schemas.microsoft.com/office/powerpoint/2010/main" val="267963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701F-1C40-4F04-94B7-FBC05F9A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310" y="1101103"/>
            <a:ext cx="7055380" cy="140053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FFC000"/>
                </a:solidFill>
              </a:rPr>
              <a:t>Meeting Adjourned</a:t>
            </a:r>
            <a:br>
              <a:rPr lang="en-US" sz="4800" dirty="0">
                <a:solidFill>
                  <a:srgbClr val="FFC000"/>
                </a:solidFill>
              </a:rPr>
            </a:br>
            <a:br>
              <a:rPr lang="en-US" sz="4800" dirty="0">
                <a:solidFill>
                  <a:srgbClr val="FFC000"/>
                </a:solidFill>
              </a:rPr>
            </a:br>
            <a:br>
              <a:rPr lang="en-US" dirty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But don’t forget to register on the new Bradford Park website!</a:t>
            </a:r>
            <a:br>
              <a:rPr lang="en-US" dirty="0">
                <a:solidFill>
                  <a:srgbClr val="FFC000"/>
                </a:solidFill>
              </a:rPr>
            </a:br>
            <a:br>
              <a:rPr lang="en-US" dirty="0">
                <a:solidFill>
                  <a:srgbClr val="FFC000"/>
                </a:solidFill>
              </a:rPr>
            </a:br>
            <a:r>
              <a:rPr lang="en-US" sz="2800" dirty="0">
                <a:solidFill>
                  <a:srgbClr val="FFC000"/>
                </a:solidFill>
              </a:rPr>
              <a:t>www.ReserveAtBradfordParkHOA.com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BC92-0E47-4BF0-9D75-D8F78F6C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476" y="443840"/>
            <a:ext cx="6301070" cy="1020975"/>
          </a:xfrm>
        </p:spPr>
        <p:txBody>
          <a:bodyPr/>
          <a:lstStyle/>
          <a:p>
            <a:r>
              <a:rPr lang="en-US" dirty="0"/>
              <a:t>Zoom Meeting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4384E-D6BB-44B3-8B64-031085873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173" y="2363644"/>
            <a:ext cx="6711654" cy="4195481"/>
          </a:xfrm>
          <a:noFill/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en-US" sz="4000" dirty="0"/>
              <a:t>Let’s do a quick “Technology Check” to ensure all Bradford Park Residents are able to attend if so desired</a:t>
            </a:r>
          </a:p>
        </p:txBody>
      </p:sp>
    </p:spTree>
    <p:extLst>
      <p:ext uri="{BB962C8B-B14F-4D97-AF65-F5344CB8AC3E}">
        <p14:creationId xmlns:p14="http://schemas.microsoft.com/office/powerpoint/2010/main" val="108266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BC92-0E47-4BF0-9D75-D8F78F6C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57D0-8E4E-4EDB-86D5-C35FF0657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477" y="1626797"/>
            <a:ext cx="6711654" cy="4195481"/>
          </a:xfrm>
          <a:noFill/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Board Introduction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HOA-Administrators Overview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2019-2020 Activities &amp; Updates </a:t>
            </a:r>
          </a:p>
          <a:p>
            <a:pPr marL="742950" lvl="1" indent="-28575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Financial Review</a:t>
            </a:r>
          </a:p>
          <a:p>
            <a:pPr marL="742950" lvl="1" indent="-28575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Covenants / Bylaws Review</a:t>
            </a:r>
          </a:p>
          <a:p>
            <a:pPr marL="742950" lvl="1" indent="-28575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Construction Update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2020-2021 Projected Activities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Questions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End of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643E5-D1B1-4EEE-8D58-1EE9E4A6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HOA Board</a:t>
            </a:r>
            <a:br>
              <a:rPr lang="en-US" dirty="0"/>
            </a:br>
            <a:r>
              <a:rPr lang="en-US" dirty="0"/>
              <a:t>Introduction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39D1EB0-7718-4CB1-B362-8E6E9D993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951304"/>
              </p:ext>
            </p:extLst>
          </p:nvPr>
        </p:nvGraphicFramePr>
        <p:xfrm>
          <a:off x="370681" y="2364743"/>
          <a:ext cx="8402638" cy="35502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0341">
                  <a:extLst>
                    <a:ext uri="{9D8B030D-6E8A-4147-A177-3AD203B41FA5}">
                      <a16:colId xmlns:a16="http://schemas.microsoft.com/office/drawing/2014/main" val="3964583627"/>
                    </a:ext>
                  </a:extLst>
                </a:gridCol>
                <a:gridCol w="4472297">
                  <a:extLst>
                    <a:ext uri="{9D8B030D-6E8A-4147-A177-3AD203B41FA5}">
                      <a16:colId xmlns:a16="http://schemas.microsoft.com/office/drawing/2014/main" val="1489116568"/>
                    </a:ext>
                  </a:extLst>
                </a:gridCol>
              </a:tblGrid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Board Member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 / Responsibility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4644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Sullivan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Chief Financial</a:t>
                      </a:r>
                      <a:r>
                        <a:rPr lang="en-US" baseline="0" dirty="0"/>
                        <a:t> Officer / Financials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6265097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Noah Bleicher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Director of Operations / Communications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33111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Brian Beam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Director of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Development /</a:t>
                      </a:r>
                      <a:r>
                        <a:rPr lang="en-US" baseline="0" dirty="0"/>
                        <a:t> Infrastructure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095883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Noah, Brian, Rich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Architectural Committee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421611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*Sam Sullivan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HOA Administrators / Covenants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35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62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74330" cy="929042"/>
          </a:xfrm>
        </p:spPr>
        <p:txBody>
          <a:bodyPr/>
          <a:lstStyle/>
          <a:p>
            <a:r>
              <a:rPr lang="en-US" sz="3600" dirty="0"/>
              <a:t>Homeowner Correspondence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524000"/>
            <a:ext cx="7944914" cy="4724406"/>
          </a:xfrm>
        </p:spPr>
        <p:txBody>
          <a:bodyPr>
            <a:normAutofit fontScale="92500" lnSpcReduction="20000"/>
          </a:bodyPr>
          <a:lstStyle/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When the Board needs to communicate to the Homeowners at large, it will be via one of two ways:</a:t>
            </a:r>
            <a:endParaRPr lang="en-US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Sent Electronically via the HOA Website or via Email</a:t>
            </a:r>
          </a:p>
          <a:p>
            <a:pPr marL="400044">
              <a:spcAft>
                <a:spcPct val="50000"/>
              </a:spcAft>
              <a:buClr>
                <a:schemeClr val="accent2"/>
              </a:buClr>
            </a:pPr>
            <a:r>
              <a:rPr lang="en-US" sz="2200" b="1" dirty="0"/>
              <a:t>HOA Website</a:t>
            </a:r>
            <a:r>
              <a:rPr lang="en-US" sz="2200" dirty="0"/>
              <a:t> (</a:t>
            </a:r>
            <a:r>
              <a:rPr lang="en-US" sz="2200" dirty="0">
                <a:solidFill>
                  <a:srgbClr val="FFC000"/>
                </a:solidFill>
              </a:rPr>
              <a:t>www.ReserveAtBradfordParkHOA.com</a:t>
            </a:r>
            <a:r>
              <a:rPr lang="en-US" sz="2200" dirty="0"/>
              <a:t>)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Has Community information, Utilities contacts, HOA documents (DOD, CCRs, Financials) 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This will be the primary form of communication between Board &amp; Homeowners</a:t>
            </a:r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b="1" dirty="0"/>
              <a:t>Email</a:t>
            </a:r>
            <a:endParaRPr lang="en-US" sz="2200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In order to receive prompt notification of HOA news and information, we encourage you to confirm your email address on </a:t>
            </a:r>
            <a:r>
              <a:rPr lang="en-US" sz="2000"/>
              <a:t>the website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3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 Administrators’</a:t>
            </a:r>
            <a:br>
              <a:rPr lang="en-US" dirty="0"/>
            </a:br>
            <a:r>
              <a:rPr lang="en-US" dirty="0"/>
              <a:t>Roles &amp;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87" y="1976725"/>
            <a:ext cx="7055381" cy="4195481"/>
          </a:xfrm>
        </p:spPr>
        <p:txBody>
          <a:bodyPr>
            <a:normAutofit fontScale="85000" lnSpcReduction="20000"/>
          </a:bodyPr>
          <a:lstStyle/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HOA Management Company Provides:</a:t>
            </a:r>
            <a:endParaRPr lang="en-US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Financial and Accounting Services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Administrative Services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Property and Community Management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Covenant Supervision and Violation Management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Communication Platform for Homeowners</a:t>
            </a:r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Renewed Services (Aug 31, 2019), 1-year Contract</a:t>
            </a:r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b="1" dirty="0"/>
              <a:t>HOA Administrators </a:t>
            </a:r>
            <a:r>
              <a:rPr lang="en-US" sz="2200" dirty="0"/>
              <a:t>is the primary manager of the Bradford Park HOA on behalf of the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3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58FF-2E91-489B-8A1B-BB18795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568214"/>
          </a:xfrm>
        </p:spPr>
        <p:txBody>
          <a:bodyPr/>
          <a:lstStyle/>
          <a:p>
            <a:r>
              <a:rPr lang="en-US" sz="2400" dirty="0"/>
              <a:t>Financial Review – 2019 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1EB5-85C8-4242-9FFD-DC76A4E61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191" y="2074409"/>
            <a:ext cx="2612982" cy="25774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Dedicated HOA bank Account (2017)</a:t>
            </a:r>
          </a:p>
          <a:p>
            <a:r>
              <a:rPr lang="en-US" dirty="0"/>
              <a:t>Reserve from legacy homeowners</a:t>
            </a:r>
          </a:p>
          <a:p>
            <a:r>
              <a:rPr lang="en-US" dirty="0"/>
              <a:t>Developer contributed $10k to HOA (seed $)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01" y="1198485"/>
            <a:ext cx="5893885" cy="457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0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58FF-2E91-489B-8A1B-BB18795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532703"/>
          </a:xfrm>
        </p:spPr>
        <p:txBody>
          <a:bodyPr/>
          <a:lstStyle/>
          <a:p>
            <a:r>
              <a:rPr lang="en-US" sz="2400" dirty="0"/>
              <a:t>HOA Financials – 2020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1EB5-85C8-4242-9FFD-DC76A4E61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513" y="2074409"/>
            <a:ext cx="2432481" cy="29303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1/1/20: 64 homes</a:t>
            </a:r>
          </a:p>
          <a:p>
            <a:r>
              <a:rPr lang="en-US" dirty="0"/>
              <a:t>+26 homes for 2020 (10 so far)</a:t>
            </a:r>
          </a:p>
          <a:p>
            <a:r>
              <a:rPr lang="en-US" dirty="0"/>
              <a:t>2020 Dues were billed on 1/31/20</a:t>
            </a:r>
          </a:p>
          <a:p>
            <a:r>
              <a:rPr lang="en-US" dirty="0"/>
              <a:t>Budget assumes all homeowner pay dues</a:t>
            </a:r>
          </a:p>
          <a:p>
            <a:r>
              <a:rPr lang="en-US" dirty="0"/>
              <a:t>2020 Financials (May) are on RB HOA Website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52" y="985420"/>
            <a:ext cx="5667501" cy="546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F75C-712A-4E29-900E-E379B448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Administration of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3591-24E9-4D31-8A3E-ABC51874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28751"/>
            <a:ext cx="8177403" cy="4423410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HOA Covenants are in place for the purpose of enhancing and protecting the value, desirability and attractiveness of the Community as a whole and enhancing the quality of life within the Community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Homeowners are allowed to “use their property” to: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Bring a trailer onsite to prep for a trip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Have materials on driveway for improvements (e.g. Landscaping)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dirty="0"/>
              <a:t>Park cars in the driveway</a:t>
            </a:r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073803-3938-4ABD-9A0D-C4475209404B}"/>
              </a:ext>
            </a:extLst>
          </p:cNvPr>
          <p:cNvSpPr txBox="1"/>
          <p:nvPr/>
        </p:nvSpPr>
        <p:spPr>
          <a:xfrm>
            <a:off x="1270331" y="5127432"/>
            <a:ext cx="6603338" cy="1277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3950F9"/>
            </a:solidFill>
          </a:ln>
        </p:spPr>
        <p:txBody>
          <a:bodyPr wrap="square" rtlCol="0">
            <a:spAutoFit/>
          </a:bodyPr>
          <a:lstStyle/>
          <a:p>
            <a:pPr marL="58738" lvl="2" algn="ctr">
              <a:lnSpc>
                <a:spcPct val="110000"/>
              </a:lnSpc>
              <a:defRPr/>
            </a:pPr>
            <a:r>
              <a:rPr lang="en-US" sz="2400" dirty="0">
                <a:solidFill>
                  <a:schemeClr val="bg1"/>
                </a:solidFill>
              </a:rPr>
              <a:t>Proactive Homeowner Communication with HOA-Administrators is </a:t>
            </a:r>
            <a:r>
              <a:rPr lang="en-US" sz="2400" u="sng" dirty="0">
                <a:solidFill>
                  <a:schemeClr val="bg1"/>
                </a:solidFill>
              </a:rPr>
              <a:t>paramount</a:t>
            </a:r>
            <a:r>
              <a:rPr lang="en-US" sz="2400" dirty="0">
                <a:solidFill>
                  <a:schemeClr val="bg1"/>
                </a:solidFill>
              </a:rPr>
              <a:t> for effective covenant management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3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7399</TotalTime>
  <Words>789</Words>
  <Application>Microsoft Office PowerPoint</Application>
  <PresentationFormat>On-screen Show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Times</vt:lpstr>
      <vt:lpstr>Wingdings 3</vt:lpstr>
      <vt:lpstr>Ion</vt:lpstr>
      <vt:lpstr>  The Reserve at Bradford Park  Homeowners’ Association  2020 Annual Meeting</vt:lpstr>
      <vt:lpstr>Zoom Meeting</vt:lpstr>
      <vt:lpstr>Agenda</vt:lpstr>
      <vt:lpstr>2020 HOA Board Introduction </vt:lpstr>
      <vt:lpstr>Homeowner Correspondence</vt:lpstr>
      <vt:lpstr>HOA Administrators’ Roles &amp; Responsibilities</vt:lpstr>
      <vt:lpstr>Financial Review – 2019 Balance Sheet</vt:lpstr>
      <vt:lpstr>HOA Financials – 2020 Budget</vt:lpstr>
      <vt:lpstr>Administration of Covenants</vt:lpstr>
      <vt:lpstr>Within Scope of Board</vt:lpstr>
      <vt:lpstr>Within Scope of Board – Detailed (Article VIII)</vt:lpstr>
      <vt:lpstr>Outside Scope of Board</vt:lpstr>
      <vt:lpstr>Covenant Violations</vt:lpstr>
      <vt:lpstr>Construction Update</vt:lpstr>
      <vt:lpstr>2020-2021 Areas of Focus</vt:lpstr>
      <vt:lpstr>HOA Handover</vt:lpstr>
      <vt:lpstr>Questions from Homeowners</vt:lpstr>
      <vt:lpstr>Meeting Adjourned   But don’t forget to register on the new Bradford Park website!  www.ReserveAtBradfordParkHOA.com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Falls  Homeowners Association  2020 Annual Meeting</dc:title>
  <dc:creator>Noah Bleicher</dc:creator>
  <cp:lastModifiedBy>Noah Bleicher</cp:lastModifiedBy>
  <cp:revision>75</cp:revision>
  <dcterms:created xsi:type="dcterms:W3CDTF">2020-06-14T03:10:06Z</dcterms:created>
  <dcterms:modified xsi:type="dcterms:W3CDTF">2020-06-23T22:25:13Z</dcterms:modified>
</cp:coreProperties>
</file>